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52" r:id="rId4"/>
  </p:sldMasterIdLst>
  <p:notesMasterIdLst>
    <p:notesMasterId r:id="rId21"/>
  </p:notesMasterIdLst>
  <p:handoutMasterIdLst>
    <p:handoutMasterId r:id="rId22"/>
  </p:handoutMasterIdLst>
  <p:sldIdLst>
    <p:sldId id="261" r:id="rId5"/>
    <p:sldId id="264" r:id="rId6"/>
    <p:sldId id="273" r:id="rId7"/>
    <p:sldId id="274" r:id="rId8"/>
    <p:sldId id="275" r:id="rId9"/>
    <p:sldId id="276" r:id="rId10"/>
    <p:sldId id="279" r:id="rId11"/>
    <p:sldId id="278" r:id="rId12"/>
    <p:sldId id="272" r:id="rId13"/>
    <p:sldId id="263" r:id="rId14"/>
    <p:sldId id="265" r:id="rId15"/>
    <p:sldId id="266" r:id="rId16"/>
    <p:sldId id="281" r:id="rId17"/>
    <p:sldId id="280" r:id="rId18"/>
    <p:sldId id="270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538CE7-4996-43BA-8A60-71A671E4496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2021-09-29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78F18F5-2538-4D6E-BBFE-8F3DC84EB666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75CD8D-B1D9-4658-A4F0-38CA8D83ED5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25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3367-2F7F-480D-8265-A5F115556EDC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1316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F197-A991-4D66-93F3-B2585ED26206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001117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F197-A991-4D66-93F3-B2585ED26206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645308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F197-A991-4D66-93F3-B2585ED26206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037865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30E-39DA-4F45-9B70-77F1F511E7D1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69149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F756-678A-42B8-B410-7B66B442ABA1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9201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B56667-C80F-4798-9EDF-35BBD400FA9B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1650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06A4-90D5-4970-A5FB-8A185662AA0A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2699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EFB29-AE1E-432E-BE2A-25E4A2B68CFE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2911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F197-A991-4D66-93F3-B2585ED26206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3754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6EF2-CA38-4AD3-B137-E5895D4AAB47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3345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3E875-9693-465B-ABBE-29F84704FA02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3741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F197-A991-4D66-93F3-B2585ED26206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8116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CA1E-9EA4-475C-BF37-9BA714F2FB90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0437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1CCF197-A991-4D66-93F3-B2585ED26206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517918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1CCF197-A991-4D66-93F3-B2585ED26206}" type="datetime1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8914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차선 검출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dirty="0"/>
              <a:t>Shin min woo</a:t>
            </a:r>
          </a:p>
          <a:p>
            <a:pPr algn="ctr"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Challenge MOV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96FE1-BCD2-446E-8DE3-E297CBD8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8600"/>
            <a:ext cx="9905998" cy="927100"/>
          </a:xfrm>
        </p:spPr>
        <p:txBody>
          <a:bodyPr/>
          <a:lstStyle/>
          <a:p>
            <a:pPr algn="ctr"/>
            <a:r>
              <a:rPr lang="en-US" altLang="ko-KR" dirty="0"/>
              <a:t>Road</a:t>
            </a:r>
            <a:r>
              <a:rPr lang="ko-KR" altLang="en-US" dirty="0"/>
              <a:t> </a:t>
            </a:r>
            <a:r>
              <a:rPr lang="en-US" altLang="ko-KR" dirty="0"/>
              <a:t>Line</a:t>
            </a:r>
            <a:r>
              <a:rPr lang="ko-KR" altLang="en-US" dirty="0"/>
              <a:t> 검출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974B560-CDCA-476B-AD96-6A0D10EFED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74701" y="1663700"/>
            <a:ext cx="5092697" cy="4127500"/>
          </a:xfrm>
          <a:prstGeom prst="rect">
            <a:avLst/>
          </a:prstGeom>
        </p:spPr>
      </p:pic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E791E7A8-5DF9-4384-8097-A61EF97D359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4600" y="1663700"/>
            <a:ext cx="5257800" cy="4127499"/>
          </a:xfrm>
        </p:spPr>
      </p:pic>
    </p:spTree>
    <p:extLst>
      <p:ext uri="{BB962C8B-B14F-4D97-AF65-F5344CB8AC3E}">
        <p14:creationId xmlns:p14="http://schemas.microsoft.com/office/powerpoint/2010/main" val="25802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96FE1-BCD2-446E-8DE3-E297CBD8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6700"/>
            <a:ext cx="9905998" cy="927100"/>
          </a:xfrm>
        </p:spPr>
        <p:txBody>
          <a:bodyPr/>
          <a:lstStyle/>
          <a:p>
            <a:pPr algn="ctr"/>
            <a:r>
              <a:rPr lang="ko-KR" altLang="en-US" dirty="0"/>
              <a:t>사다리꼴 지정 후 영역</a:t>
            </a:r>
            <a:r>
              <a:rPr lang="en-US" altLang="ko-KR" dirty="0"/>
              <a:t>(ROI) </a:t>
            </a:r>
            <a:r>
              <a:rPr lang="ko-KR" altLang="en-US" dirty="0"/>
              <a:t>표시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2E4255D-FEFC-42CF-9A58-07CEDE1841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7701" y="1638300"/>
            <a:ext cx="5156200" cy="4152900"/>
          </a:xfrm>
          <a:prstGeom prst="rect">
            <a:avLst/>
          </a:prstGeom>
        </p:spPr>
      </p:pic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1491D293-7A1C-4953-848C-C782D08D39E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8100" y="1638300"/>
            <a:ext cx="5156200" cy="4152900"/>
          </a:xfrm>
        </p:spPr>
      </p:pic>
    </p:spTree>
    <p:extLst>
      <p:ext uri="{BB962C8B-B14F-4D97-AF65-F5344CB8AC3E}">
        <p14:creationId xmlns:p14="http://schemas.microsoft.com/office/powerpoint/2010/main" val="291865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96FE1-BCD2-446E-8DE3-E297CBD8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6700"/>
            <a:ext cx="9905998" cy="9271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Canny - </a:t>
            </a:r>
            <a:r>
              <a:rPr lang="en-US" altLang="ko-KR" dirty="0" err="1"/>
              <a:t>HoughLineP</a:t>
            </a:r>
            <a:r>
              <a:rPr lang="ko-KR" altLang="en-US" dirty="0"/>
              <a:t>를 사용하여 차선 추출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F953F34-5835-44E9-8122-C318BFD5E8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96901" y="1574800"/>
            <a:ext cx="5143500" cy="4216400"/>
          </a:xfrm>
          <a:prstGeom prst="rect">
            <a:avLst/>
          </a:prstGeom>
        </p:spPr>
      </p:pic>
      <p:pic>
        <p:nvPicPr>
          <p:cNvPr id="9" name="화면 녹화 8">
            <a:hlinkClick r:id="" action="ppaction://media"/>
            <a:extLst>
              <a:ext uri="{FF2B5EF4-FFF2-40B4-BE49-F238E27FC236}">
                <a16:creationId xmlns:a16="http://schemas.microsoft.com/office/drawing/2014/main" id="{A6551ABE-3B2F-4436-81C3-2D76D53FC46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5400" y="1574800"/>
            <a:ext cx="5143500" cy="4216400"/>
          </a:xfrm>
        </p:spPr>
      </p:pic>
    </p:spTree>
    <p:extLst>
      <p:ext uri="{BB962C8B-B14F-4D97-AF65-F5344CB8AC3E}">
        <p14:creationId xmlns:p14="http://schemas.microsoft.com/office/powerpoint/2010/main" val="175615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E3977-339D-429E-A912-341FA7B8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999" y="27626"/>
            <a:ext cx="8128001" cy="685800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/>
              <a:t>(1) 1 ~ 3 </a:t>
            </a:r>
            <a:r>
              <a:rPr lang="ko-KR" altLang="en-US" sz="3000" dirty="0"/>
              <a:t>을 합쳐서 대표 차선이 나오도록 표시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270C6D-49E6-4018-A8AD-1304771E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751526"/>
            <a:ext cx="3378201" cy="5725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51F509-2A2B-4195-A7BC-B913F359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751526"/>
            <a:ext cx="3651250" cy="57254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0943F8-E76D-49A2-9FD6-9E60C3753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751526"/>
            <a:ext cx="3403600" cy="57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E3977-339D-429E-A912-341FA7B8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999" y="27626"/>
            <a:ext cx="8128001" cy="685800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/>
              <a:t>(2) 1 ~ 3 </a:t>
            </a:r>
            <a:r>
              <a:rPr lang="ko-KR" altLang="en-US" sz="3000" dirty="0"/>
              <a:t>을 합쳐서 대표 차선이 나오도록 표시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3BA457-6F06-491E-989A-A2A43078D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27726"/>
            <a:ext cx="3313113" cy="56492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925369-7F17-42E9-8274-AB06CE60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9" y="827726"/>
            <a:ext cx="3733801" cy="56492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C0C464-D9A2-4F38-A7B0-15E572957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686" y="827726"/>
            <a:ext cx="3503614" cy="56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64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8FE7695E-E429-4882-9561-BF329DE64B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501" y="825500"/>
            <a:ext cx="10033000" cy="5033963"/>
          </a:xfrm>
        </p:spPr>
      </p:pic>
    </p:spTree>
    <p:extLst>
      <p:ext uri="{BB962C8B-B14F-4D97-AF65-F5344CB8AC3E}">
        <p14:creationId xmlns:p14="http://schemas.microsoft.com/office/powerpoint/2010/main" val="32485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7A881-5203-4533-99FB-B9FAE2E6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200400"/>
            <a:ext cx="10571998" cy="1003300"/>
          </a:xfrm>
        </p:spPr>
        <p:txBody>
          <a:bodyPr/>
          <a:lstStyle/>
          <a:p>
            <a:pPr algn="ctr"/>
            <a:r>
              <a:rPr lang="ko-KR" altLang="en-US" sz="6000" dirty="0"/>
              <a:t>시청해 주셔서 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8541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893E2-BD8D-4253-9F00-2D6E864F6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800" y="592666"/>
            <a:ext cx="8153400" cy="5198534"/>
          </a:xfrm>
        </p:spPr>
        <p:txBody>
          <a:bodyPr>
            <a:normAutofit/>
          </a:bodyPr>
          <a:lstStyle/>
          <a:p>
            <a:r>
              <a:rPr lang="en-US" altLang="ko-KR" sz="2700" dirty="0"/>
              <a:t> 1. </a:t>
            </a:r>
            <a:r>
              <a:rPr lang="ko-KR" altLang="en-US" sz="2700" dirty="0"/>
              <a:t>흰색 차선</a:t>
            </a:r>
            <a:r>
              <a:rPr lang="en-US" altLang="ko-KR" sz="2700" dirty="0"/>
              <a:t>, </a:t>
            </a:r>
            <a:r>
              <a:rPr lang="ko-KR" altLang="en-US" sz="2700" dirty="0"/>
              <a:t>노란색 차선 검출</a:t>
            </a:r>
            <a:endParaRPr lang="en-US" altLang="ko-KR" sz="2700" dirty="0"/>
          </a:p>
          <a:p>
            <a:endParaRPr lang="en-US" altLang="ko-KR" sz="2700" dirty="0"/>
          </a:p>
          <a:p>
            <a:r>
              <a:rPr lang="ko-KR" altLang="en-US" sz="2700" dirty="0"/>
              <a:t> </a:t>
            </a:r>
            <a:r>
              <a:rPr lang="en-US" altLang="ko-KR" sz="2700" dirty="0"/>
              <a:t>2. </a:t>
            </a:r>
            <a:r>
              <a:rPr lang="ko-KR" altLang="en-US" sz="2700" dirty="0"/>
              <a:t>사다리꼴 지정 후 원하는 영역</a:t>
            </a:r>
            <a:r>
              <a:rPr lang="en-US" altLang="ko-KR" sz="2700" dirty="0"/>
              <a:t>(ROI) </a:t>
            </a:r>
            <a:r>
              <a:rPr lang="ko-KR" altLang="en-US" sz="2700" dirty="0"/>
              <a:t>표시</a:t>
            </a:r>
            <a:endParaRPr lang="en-US" altLang="ko-KR" sz="2700" dirty="0"/>
          </a:p>
          <a:p>
            <a:endParaRPr lang="en-US" altLang="ko-KR" sz="2700" dirty="0"/>
          </a:p>
          <a:p>
            <a:r>
              <a:rPr lang="en-US" altLang="ko-KR" sz="2700" dirty="0"/>
              <a:t> 3. Canny - </a:t>
            </a:r>
            <a:r>
              <a:rPr lang="en-US" altLang="ko-KR" sz="2700" dirty="0" err="1"/>
              <a:t>HoughLineP</a:t>
            </a:r>
            <a:r>
              <a:rPr lang="ko-KR" altLang="en-US" sz="2700" dirty="0"/>
              <a:t>를 사용하여 차선 추출</a:t>
            </a:r>
            <a:endParaRPr lang="en-US" altLang="ko-KR" sz="2700" dirty="0"/>
          </a:p>
          <a:p>
            <a:endParaRPr lang="en-US" altLang="ko-KR" sz="2700" dirty="0"/>
          </a:p>
          <a:p>
            <a:r>
              <a:rPr lang="en-US" altLang="ko-KR" sz="2700" dirty="0"/>
              <a:t> 4. 1 ~ 3</a:t>
            </a:r>
            <a:r>
              <a:rPr lang="ko-KR" altLang="en-US" sz="2700" dirty="0"/>
              <a:t>을 합쳐서 대표 차선이 나오도록 표시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15FEF-E00B-45CC-A2FC-69F22DFE3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40405" y="592666"/>
            <a:ext cx="1532995" cy="91863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7253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984D9-7D65-41E1-A04F-1B0CDDCE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52411"/>
            <a:ext cx="10571998" cy="744538"/>
          </a:xfrm>
        </p:spPr>
        <p:txBody>
          <a:bodyPr/>
          <a:lstStyle/>
          <a:p>
            <a:pPr algn="ctr"/>
            <a:r>
              <a:rPr lang="en-US" altLang="ko-KR" dirty="0"/>
              <a:t>Yellow Line &amp; White Line</a:t>
            </a:r>
            <a:r>
              <a:rPr lang="ko-KR" altLang="en-US" dirty="0"/>
              <a:t> 검출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565960-A213-4B35-B194-C1E2AB1A7C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98500" y="1333500"/>
            <a:ext cx="5105399" cy="4876800"/>
          </a:xfrm>
          <a:prstGeom prst="rect">
            <a:avLst/>
          </a:prstGeom>
        </p:spPr>
      </p:pic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A073386C-1831-4218-9025-E5950E168D9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8100" y="1333500"/>
            <a:ext cx="5105400" cy="4876800"/>
          </a:xfrm>
        </p:spPr>
      </p:pic>
    </p:spTree>
    <p:extLst>
      <p:ext uri="{BB962C8B-B14F-4D97-AF65-F5344CB8AC3E}">
        <p14:creationId xmlns:p14="http://schemas.microsoft.com/office/powerpoint/2010/main" val="386426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984D9-7D65-41E1-A04F-1B0CDDCE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52411"/>
            <a:ext cx="10571998" cy="744538"/>
          </a:xfrm>
        </p:spPr>
        <p:txBody>
          <a:bodyPr/>
          <a:lstStyle/>
          <a:p>
            <a:pPr algn="ctr"/>
            <a:r>
              <a:rPr lang="ko-KR" altLang="en-US" dirty="0"/>
              <a:t>사다리꼴 지정 후 원하는 영역</a:t>
            </a:r>
            <a:r>
              <a:rPr lang="en-US" altLang="ko-KR" dirty="0"/>
              <a:t>(ROI)</a:t>
            </a:r>
            <a:r>
              <a:rPr lang="ko-KR" altLang="en-US" dirty="0"/>
              <a:t> 표시 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9B346DD-5738-4000-8DA6-55301F7083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09627" y="1460501"/>
            <a:ext cx="4981574" cy="4329112"/>
          </a:xfrm>
          <a:prstGeom prst="rect">
            <a:avLst/>
          </a:prstGeom>
        </p:spPr>
      </p:pic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FAAD07CF-8FE9-4AA4-9287-ED9BA66F426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0800" y="1460501"/>
            <a:ext cx="4979988" cy="4329112"/>
          </a:xfrm>
        </p:spPr>
      </p:pic>
    </p:spTree>
    <p:extLst>
      <p:ext uri="{BB962C8B-B14F-4D97-AF65-F5344CB8AC3E}">
        <p14:creationId xmlns:p14="http://schemas.microsoft.com/office/powerpoint/2010/main" val="332982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984D9-7D65-41E1-A04F-1B0CDDCE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52411"/>
            <a:ext cx="10571998" cy="744538"/>
          </a:xfrm>
        </p:spPr>
        <p:txBody>
          <a:bodyPr/>
          <a:lstStyle/>
          <a:p>
            <a:pPr algn="ctr"/>
            <a:r>
              <a:rPr lang="en-US" altLang="ko-KR" dirty="0"/>
              <a:t>Canny - </a:t>
            </a:r>
            <a:r>
              <a:rPr lang="en-US" altLang="ko-KR" dirty="0" err="1"/>
              <a:t>HoughLineP</a:t>
            </a:r>
            <a:r>
              <a:rPr lang="ko-KR" altLang="en-US" dirty="0"/>
              <a:t>를 사용하여 차선 추출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40C8A57-FE13-40ED-9175-592BD4313C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69900" y="1397000"/>
            <a:ext cx="5105400" cy="4749800"/>
          </a:xfrm>
          <a:prstGeom prst="rect">
            <a:avLst/>
          </a:prstGeom>
        </p:spPr>
      </p:pic>
      <p:pic>
        <p:nvPicPr>
          <p:cNvPr id="8" name="화면 녹화 7">
            <a:hlinkClick r:id="" action="ppaction://media"/>
            <a:extLst>
              <a:ext uri="{FF2B5EF4-FFF2-40B4-BE49-F238E27FC236}">
                <a16:creationId xmlns:a16="http://schemas.microsoft.com/office/drawing/2014/main" id="{89C30BF5-B7BA-4748-A566-478C1FA049D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397000"/>
            <a:ext cx="5624513" cy="4749800"/>
          </a:xfrm>
        </p:spPr>
      </p:pic>
    </p:spTree>
    <p:extLst>
      <p:ext uri="{BB962C8B-B14F-4D97-AF65-F5344CB8AC3E}">
        <p14:creationId xmlns:p14="http://schemas.microsoft.com/office/powerpoint/2010/main" val="322843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E3977-339D-429E-A912-341FA7B8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999" y="27626"/>
            <a:ext cx="8128001" cy="685800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/>
              <a:t>(1) 1 ~ 3 </a:t>
            </a:r>
            <a:r>
              <a:rPr lang="ko-KR" altLang="en-US" sz="3000" dirty="0"/>
              <a:t>을 합쳐서 대표 차선이 나오도록 표시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270C6D-49E6-4018-A8AD-1304771E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751526"/>
            <a:ext cx="3378201" cy="5725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51F509-2A2B-4195-A7BC-B913F359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751526"/>
            <a:ext cx="3651250" cy="57254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0943F8-E76D-49A2-9FD6-9E60C3753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751526"/>
            <a:ext cx="3403600" cy="57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9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E3977-339D-429E-A912-341FA7B8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999" y="27626"/>
            <a:ext cx="8128001" cy="685800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/>
              <a:t>(2) 1 ~ 3 </a:t>
            </a:r>
            <a:r>
              <a:rPr lang="ko-KR" altLang="en-US" sz="3000" dirty="0"/>
              <a:t>을 합쳐서 대표 차선이 나오도록 표시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C3CED9-2DA8-48B8-B55C-CFB2FBE7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829624"/>
            <a:ext cx="3276600" cy="5647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EB434B-EE64-4027-9F02-FD98E8FEB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829623"/>
            <a:ext cx="3657600" cy="56473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FBB34A-BBAC-4D78-BC47-31B1A88E2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01" y="829623"/>
            <a:ext cx="3657600" cy="56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4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7CB8C8A7-0C86-4876-AB90-AF65F52B76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338" y="939800"/>
            <a:ext cx="9585325" cy="4919663"/>
          </a:xfrm>
        </p:spPr>
      </p:pic>
    </p:spTree>
    <p:extLst>
      <p:ext uri="{BB962C8B-B14F-4D97-AF65-F5344CB8AC3E}">
        <p14:creationId xmlns:p14="http://schemas.microsoft.com/office/powerpoint/2010/main" val="27012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차선 검출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dirty="0"/>
              <a:t>Shin min woo</a:t>
            </a:r>
          </a:p>
          <a:p>
            <a:pPr algn="ctr"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New MOV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442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TM03457503[[fn=명언]]</Template>
  <TotalTime>0</TotalTime>
  <Words>157</Words>
  <Application>Microsoft Office PowerPoint</Application>
  <PresentationFormat>와이드스크린</PresentationFormat>
  <Paragraphs>27</Paragraphs>
  <Slides>16</Slides>
  <Notes>2</Notes>
  <HiddenSlides>0</HiddenSlides>
  <MMClips>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Calibri</vt:lpstr>
      <vt:lpstr>Century Gothic</vt:lpstr>
      <vt:lpstr>Wingdings 2</vt:lpstr>
      <vt:lpstr>명언</vt:lpstr>
      <vt:lpstr>Open cv – 차선 검출</vt:lpstr>
      <vt:lpstr>PowerPoint 프레젠테이션</vt:lpstr>
      <vt:lpstr>Yellow Line &amp; White Line 검출</vt:lpstr>
      <vt:lpstr>사다리꼴 지정 후 원하는 영역(ROI) 표시 </vt:lpstr>
      <vt:lpstr>Canny - HoughLineP를 사용하여 차선 추출</vt:lpstr>
      <vt:lpstr>(1) 1 ~ 3 을 합쳐서 대표 차선이 나오도록 표시</vt:lpstr>
      <vt:lpstr>(2) 1 ~ 3 을 합쳐서 대표 차선이 나오도록 표시</vt:lpstr>
      <vt:lpstr>PowerPoint 프레젠테이션</vt:lpstr>
      <vt:lpstr>Open cv – 차선 검출</vt:lpstr>
      <vt:lpstr>Road Line 검출</vt:lpstr>
      <vt:lpstr>사다리꼴 지정 후 영역(ROI) 표시</vt:lpstr>
      <vt:lpstr>Canny - HoughLineP를 사용하여 차선 추출</vt:lpstr>
      <vt:lpstr>(1) 1 ~ 3 을 합쳐서 대표 차선이 나오도록 표시</vt:lpstr>
      <vt:lpstr>(2) 1 ~ 3 을 합쳐서 대표 차선이 나오도록 표시</vt:lpstr>
      <vt:lpstr>PowerPoint 프레젠테이션</vt:lpstr>
      <vt:lpstr>시청해 주셔서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2021-09-28T03:37:10Z</dcterms:created>
  <dcterms:modified xsi:type="dcterms:W3CDTF">2021-09-29T01:40:52Z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